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Relationship Id="rId2" Type="http://schemas.openxmlformats.org/package/2006/relationships/metadata/thumbnail" Target="docProps/thumbnail.jpeg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0e46cb6508aa030340ed05c094ff992365d2be06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c1c14c647edb447190622b87afb998c0a6edcc68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8ffd21c9d9a37c57bb1981ae7a52c020b1e9dfa0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7be2193e7df5a8570fcbef9d4b21df6c4167e5f3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c6ababdb47a430c583b1926a0507b7c6b7b3741f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76f260b8b7ac125215e2b31b88f3e4cd5d7b2e87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87fa009430fe73eb457cf3091a3a9c14385976d9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ddab029b2e7f18362381e4e0b4c62a1faeaf708e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6823065a67bce5a3adf4d72009fe487b98e924fc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89d494faf8e52fd9c9f8bdebc5acc3c47d7160de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206327085cfd74e4442faf2c53d4f8b107f0140c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1790116f140b9ca4f6a97a874228c1bd06eff414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c1bac418e85152a127176af01b92d8bafd76cba3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36a0d280f0cf269ee0603763237e7c8841c87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28121a17f935393d08cf329b3ff4d5aeb7dc6f46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c61692584098c012162e54c049305ffca0504a8a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6814050c1f41ab1646cccced4b7424867ce94fd3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b8149277b061806f1cba803ddc02bece584c030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7857f44cd103514bd608b922116381dbd3a90b52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a7cadc882a3e146d7777a8839ebf51be2ecd3955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CGRP_Coverage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HuCD_Coverage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nNOS_Coverage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SNAP25_high_threshold_coverage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SNAP25_low_threshold_coverage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SubP_Coverage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TH_Coverage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VIP_Coverage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ChAT_Coverage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Ganglia_Area_um_2_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hkates</cp:lastModifiedBy>
  <cp:revision>3</cp:revision>
  <dcterms:created xsi:type="dcterms:W3CDTF">2017-02-13T16:18:36Z</dcterms:created>
  <dcterms:modified xsi:type="dcterms:W3CDTF">2024-08-30T14:36:53Z</dcterms:modified>
  <cp:category/>
</cp:coreProperties>
</file>